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10789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3600">
                <a:solidFill>
                  <a:srgbClr val="550000"/>
                </a:solidFill>
                <a:latin typeface="Arial"/>
              </a:defRPr>
            </a:pPr>
            <a:r>
              <a:t>Computer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10789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Input, processing, output and storage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Ashwamedh Gurukul Learning Academy</a:t>
            </a:r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5303520"/>
            <a:ext cx="914400" cy="281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10789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3600">
                <a:solidFill>
                  <a:srgbClr val="550000"/>
                </a:solidFill>
                <a:latin typeface="Arial"/>
              </a:defRPr>
            </a:pPr>
            <a:r>
              <a:t>How a computer handles information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10789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Input brings information into the computer.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Processing follows instructions to work with the information.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Output presents a result.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Storage keeps information for later use.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10789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3600">
                <a:solidFill>
                  <a:srgbClr val="550000"/>
                </a:solidFill>
                <a:latin typeface="Arial"/>
              </a:defRPr>
            </a:pPr>
            <a:r>
              <a:t>A calculation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10789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You type 12 + 8 on a keyboard: input.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The processor follows the calculation instructions: processing.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The screen shows 20: output.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Saving your work keeps it for another day: storage.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10789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3600">
                <a:solidFill>
                  <a:srgbClr val="550000"/>
                </a:solidFill>
                <a:latin typeface="Arial"/>
              </a:defRPr>
            </a:pPr>
            <a:r>
              <a:t>Hardware and software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10789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Hardware consists of physical parts, such as a keyboard, monitor or processor.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Software consists of programs and instructions, such as a web browser.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A computer uses hardware and software together.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AD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94360"/>
            <a:ext cx="107899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3600">
                <a:solidFill>
                  <a:srgbClr val="550000"/>
                </a:solidFill>
                <a:latin typeface="Arial"/>
              </a:defRPr>
            </a:pPr>
            <a:r>
              <a:t>Chapter 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107899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1. Name one input device.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2. Is a browser hardware or software?</a:t>
            </a:r>
          </a:p>
          <a:p>
            <a:pPr>
              <a:spcAft>
                <a:spcPts val="1800"/>
              </a:spcAft>
              <a:defRPr sz="2300">
                <a:solidFill>
                  <a:srgbClr val="302221"/>
                </a:solidFill>
                <a:latin typeface="Arial"/>
              </a:defRPr>
            </a:pPr>
            <a:r>
              <a:t>3. Identify input, processing, output and storage when you write and save a document.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