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Original verse source: https://www.gitasupersite.iitk.ac.in/dv/bhagavadgita/2.47. English text is an original paraphrase for learners.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Original verse source: https://www.gitasupersite.iitk.ac.in/dv/bhagavadgita/2.47. English text is an original paraphrase for learners.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Original verse source: https://www.gitasupersite.iitk.ac.in/dv/bhagavadgita/2.47. English text is an original paraphrase for learners.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Original verse source: https://www.gitasupersite.iitk.ac.in/dv/bhagavadgita/2.47. English text is an original paraphrase for learners.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Original verse source: https://www.gitasupersite.iitk.ac.in/dv/bhagavadgita/2.47. English text is an original paraphrase for learners.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AD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107899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3600">
                <a:solidFill>
                  <a:srgbClr val="550000"/>
                </a:solidFill>
                <a:latin typeface="Arial"/>
              </a:defRPr>
            </a:pPr>
            <a:r>
              <a:t>Action and responsibility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28800"/>
            <a:ext cx="1078992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Bhagavad Gita 2.47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Ashwamedh Gurukul Learning Academy</a:t>
            </a: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5303520"/>
            <a:ext cx="914400" cy="2817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AD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107899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3600">
                <a:solidFill>
                  <a:srgbClr val="550000"/>
                </a:solidFill>
                <a:latin typeface="Arial"/>
              </a:defRPr>
            </a:pPr>
            <a:r>
              <a:t>Meaning in English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28800"/>
            <a:ext cx="1078992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Your responsibility lies in doing your work. Its outcome is not entirely yours to command.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Do not make reward your only reason for acting. Do not become attached to avoiding action.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AD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107899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3600">
                <a:solidFill>
                  <a:srgbClr val="550000"/>
                </a:solidFill>
                <a:latin typeface="Arial"/>
              </a:defRPr>
            </a:pPr>
            <a:r>
              <a:t>A study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28800"/>
            <a:ext cx="1078992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You can choose to revise one chapter for 30 minutes.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Your final rank also depends on the examination and the performance of other learners.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Focus today on the effort you can make.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AD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107899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3600">
                <a:solidFill>
                  <a:srgbClr val="550000"/>
                </a:solidFill>
                <a:latin typeface="Arial"/>
              </a:defRPr>
            </a:pPr>
            <a:r>
              <a:t>Reflection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28800"/>
            <a:ext cx="1078992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Write one learning action you can complete today.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What result are you hoping for?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Which parts of that result are outside your control?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AD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107899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3600">
                <a:solidFill>
                  <a:srgbClr val="550000"/>
                </a:solidFill>
                <a:latin typeface="Arial"/>
              </a:defRPr>
            </a:pPr>
            <a:r>
              <a:t>Chapter 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28800"/>
            <a:ext cx="1078992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1. Does the verse recommend avoiding all work? Explain.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2. Give an example of a goal focused on effort.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Source: Bhagavad Gita 2.47, IIT Kanpur Gita Supersite.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The explanations in this resource are original learning paraphrases.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